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6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1E997-376B-404A-AB1E-9210E0E5D03B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1634B-E91E-4ED9-8B91-554D51DCCA5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b="1" dirty="0" smtClean="0"/>
              <a:t>Unit 5</a:t>
            </a:r>
            <a:endParaRPr lang="en-US" sz="6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7200" b="1" dirty="0" smtClean="0"/>
              <a:t>Electric Braking</a:t>
            </a:r>
            <a:endParaRPr lang="en-US" sz="7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304800"/>
            <a:ext cx="7696200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304800"/>
            <a:ext cx="8077200" cy="6460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304800"/>
            <a:ext cx="7162800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Braking is the process to reduce the speed of</a:t>
            </a:r>
          </a:p>
          <a:p>
            <a:pPr>
              <a:buNone/>
            </a:pPr>
            <a:r>
              <a:rPr lang="en-US" dirty="0" smtClean="0"/>
              <a:t>any moving or rotating equipment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/>
              <a:t>Types of braking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Mechanical braking</a:t>
            </a:r>
          </a:p>
          <a:p>
            <a:r>
              <a:rPr lang="en-US" sz="2800" dirty="0" smtClean="0"/>
              <a:t>Electric braking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/>
              <a:t>Electric braking 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800" dirty="0" smtClean="0"/>
              <a:t>In electric braking, the braking energy is converted into</a:t>
            </a:r>
          </a:p>
          <a:p>
            <a:pPr>
              <a:buNone/>
            </a:pPr>
            <a:r>
              <a:rPr lang="en-US" sz="2800" dirty="0" smtClean="0"/>
              <a:t>electric energy instead of converting it into heat energy</a:t>
            </a:r>
          </a:p>
          <a:p>
            <a:pPr>
              <a:buNone/>
            </a:pPr>
            <a:r>
              <a:rPr lang="en-US" sz="2800" dirty="0" smtClean="0"/>
              <a:t>at the brake shoes (as in mechanical braking) and either</a:t>
            </a:r>
          </a:p>
          <a:p>
            <a:pPr>
              <a:buNone/>
            </a:pPr>
            <a:r>
              <a:rPr lang="en-US" sz="2800" dirty="0" smtClean="0"/>
              <a:t>Dissipated in the resistances or returned to the supply.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/>
              <a:t>Types of electric braking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Plugging or reverse current braking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 smtClean="0"/>
              <a:t>Rheostatic</a:t>
            </a:r>
            <a:r>
              <a:rPr lang="en-US" sz="2800" dirty="0" smtClean="0"/>
              <a:t> or dynamic braking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Regenerative braking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Plugging or reverse current braking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Simplest method of electric braking</a:t>
            </a:r>
          </a:p>
          <a:p>
            <a:r>
              <a:rPr lang="en-US" sz="2400" dirty="0" smtClean="0"/>
              <a:t>In this method the torque of the motor is reversed by reversing the supply connection.</a:t>
            </a:r>
          </a:p>
          <a:p>
            <a:r>
              <a:rPr lang="en-US" sz="2400" dirty="0" smtClean="0"/>
              <a:t>It makes the motor and the driven machine to standstill condition.</a:t>
            </a:r>
          </a:p>
          <a:p>
            <a:r>
              <a:rPr lang="en-US" sz="2400" dirty="0" smtClean="0"/>
              <a:t>A special device is required to cut off the supply as soon as motor comes to rest.</a:t>
            </a:r>
          </a:p>
          <a:p>
            <a:r>
              <a:rPr lang="en-US" sz="2400" dirty="0" smtClean="0"/>
              <a:t>Better braking torque than </a:t>
            </a:r>
            <a:r>
              <a:rPr lang="en-US" sz="2400" dirty="0" err="1" smtClean="0"/>
              <a:t>rheostatic</a:t>
            </a:r>
            <a:r>
              <a:rPr lang="en-US" sz="2400" dirty="0" smtClean="0"/>
              <a:t> braking.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Rheostatic</a:t>
            </a:r>
            <a:r>
              <a:rPr lang="en-US" b="1" dirty="0" smtClean="0"/>
              <a:t> or dynamic braking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 this method of braking the motor is disconnected from the supply and operated as a generator driven by the kinetic energy of the rotating parts of the motor and its driven machines. </a:t>
            </a:r>
            <a:endParaRPr lang="en-US" sz="2400" dirty="0" smtClean="0"/>
          </a:p>
          <a:p>
            <a:r>
              <a:rPr lang="en-US" sz="2400" dirty="0" smtClean="0"/>
              <a:t>Thus </a:t>
            </a:r>
            <a:r>
              <a:rPr lang="en-US" sz="2400" dirty="0"/>
              <a:t>the kinetic energy of rotation is converted into electrical energy, which is dissipated in the external resistance connected across the motor at the braking instant. </a:t>
            </a:r>
            <a:endParaRPr lang="en-US" sz="2400" dirty="0" smtClean="0"/>
          </a:p>
          <a:p>
            <a:r>
              <a:rPr lang="en-US" sz="2400" dirty="0" smtClean="0"/>
              <a:t>The advantage of this method is that no energy is required from the supply to brake the motor.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/>
              <a:t>Regenerative braking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In this method the motor is not disconnected from the supply.</a:t>
            </a:r>
          </a:p>
          <a:p>
            <a:r>
              <a:rPr lang="en-US" sz="2400" dirty="0" smtClean="0"/>
              <a:t>It remains connected to it and feeds back the braking energy or kinetic energy to the system.</a:t>
            </a:r>
          </a:p>
          <a:p>
            <a:r>
              <a:rPr lang="en-US" sz="2400" dirty="0" smtClean="0"/>
              <a:t>As no energy is wasted in this method and it is supplied back to the system thus overall energy is saved. Hence it is better than plugging and </a:t>
            </a:r>
            <a:r>
              <a:rPr lang="en-US" sz="2400" dirty="0" err="1" smtClean="0"/>
              <a:t>rheostatic</a:t>
            </a:r>
            <a:r>
              <a:rPr lang="en-US" sz="2400" dirty="0" smtClean="0"/>
              <a:t> braking.</a:t>
            </a:r>
          </a:p>
          <a:p>
            <a:r>
              <a:rPr lang="en-US" sz="2400" dirty="0" smtClean="0"/>
              <a:t>Mostly used when the load on the motor has overhauling characteristic as in the lowering of hoist or downward motion of an electric train.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Regenerative braking for dc shunt motor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This type of </a:t>
            </a:r>
            <a:r>
              <a:rPr lang="en-US" sz="2000" dirty="0" smtClean="0"/>
              <a:t>braking in dc shunt motor </a:t>
            </a:r>
            <a:r>
              <a:rPr lang="en-US" sz="2000" dirty="0"/>
              <a:t>is possible when </a:t>
            </a:r>
            <a:r>
              <a:rPr lang="en-US" sz="2000" dirty="0" smtClean="0"/>
              <a:t>the overhauling load acts as a prime mover and so drives the machine as a generator.</a:t>
            </a:r>
          </a:p>
          <a:p>
            <a:r>
              <a:rPr lang="en-US" sz="2000" dirty="0" smtClean="0"/>
              <a:t>In this case back </a:t>
            </a:r>
            <a:r>
              <a:rPr lang="en-US" sz="2000" dirty="0" err="1" smtClean="0"/>
              <a:t>emf</a:t>
            </a:r>
            <a:r>
              <a:rPr lang="en-US" sz="2000" dirty="0" smtClean="0"/>
              <a:t> is greater than supply voltage</a:t>
            </a:r>
          </a:p>
          <a:p>
            <a:r>
              <a:rPr lang="en-US" sz="2000" dirty="0" smtClean="0"/>
              <a:t>Consequently direction of armature current and hence armature torque is reversed because of which speed falls until back </a:t>
            </a:r>
            <a:r>
              <a:rPr lang="en-US" sz="2000" dirty="0" err="1" smtClean="0"/>
              <a:t>emf</a:t>
            </a:r>
            <a:r>
              <a:rPr lang="en-US" sz="2000" dirty="0" smtClean="0"/>
              <a:t> becomes less  than supply voltage.</a:t>
            </a:r>
          </a:p>
          <a:p>
            <a:r>
              <a:rPr lang="en-US" sz="2000" dirty="0" smtClean="0"/>
              <a:t>Then after motoring mode starts.</a:t>
            </a:r>
          </a:p>
          <a:p>
            <a:r>
              <a:rPr lang="en-US" sz="2000" dirty="0" smtClean="0"/>
              <a:t>To stop the machine at the point when back </a:t>
            </a:r>
            <a:r>
              <a:rPr lang="en-US" sz="2000" dirty="0" err="1" smtClean="0"/>
              <a:t>emf</a:t>
            </a:r>
            <a:r>
              <a:rPr lang="en-US" sz="2000" dirty="0" smtClean="0"/>
              <a:t> is equal to supply voltage we have to cut off the supply line.</a:t>
            </a:r>
          </a:p>
          <a:p>
            <a:r>
              <a:rPr lang="en-US" sz="2000" dirty="0" smtClean="0"/>
              <a:t>Mechanical brakes required in order to hold the motor at standstill condition.</a:t>
            </a:r>
          </a:p>
          <a:p>
            <a:r>
              <a:rPr lang="en-US" sz="2000" dirty="0" smtClean="0"/>
              <a:t>All the dc shunt motors are provided with regeneration capability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1023</TotalTime>
  <Words>423</Words>
  <Application>Microsoft Office PowerPoint</Application>
  <PresentationFormat>On-screen Show (4:3)</PresentationFormat>
  <Paragraphs>39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Unit 5</vt:lpstr>
      <vt:lpstr>Slide 2</vt:lpstr>
      <vt:lpstr>Types of braking</vt:lpstr>
      <vt:lpstr>Electric braking </vt:lpstr>
      <vt:lpstr>Types of electric braking</vt:lpstr>
      <vt:lpstr>Plugging or reverse current braking</vt:lpstr>
      <vt:lpstr>Rheostatic or dynamic braking</vt:lpstr>
      <vt:lpstr>Regenerative braking</vt:lpstr>
      <vt:lpstr>Regenerative braking for dc shunt motor</vt:lpstr>
      <vt:lpstr>Slide 10</vt:lpstr>
      <vt:lpstr>Slide 11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Dell</cp:lastModifiedBy>
  <cp:revision>29</cp:revision>
  <dcterms:created xsi:type="dcterms:W3CDTF">2020-07-27T10:38:45Z</dcterms:created>
  <dcterms:modified xsi:type="dcterms:W3CDTF">2020-07-28T03:41:47Z</dcterms:modified>
</cp:coreProperties>
</file>

<file path=docProps/thumbnail.jpeg>
</file>